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0413" cy="6859588"/>
  <p:notesSz cx="6858000" cy="9144000"/>
  <p:defaultTextStyle>
    <a:defPPr>
      <a:defRPr lang="vi-VN"/>
    </a:defPPr>
    <a:lvl1pPr marL="0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49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3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38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7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98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6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2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4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200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0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2942-02A7-4C4A-952A-E8BA2CC44C7C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F644-C9CD-43E5-97E0-B6CA41C6A2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7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0413" cy="1829223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4065" y="4725494"/>
            <a:ext cx="6402282" cy="1753006"/>
          </a:xfrm>
        </p:spPr>
        <p:txBody>
          <a:bodyPr>
            <a:noAutofit/>
          </a:bodyPr>
          <a:lstStyle/>
          <a:p>
            <a:r>
              <a:rPr lang="en-US" sz="13803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3" dirty="0">
                <a:solidFill>
                  <a:srgbClr val="FF9933"/>
                </a:solidFill>
                <a:latin typeface="HP-087" pitchFamily="34" charset="0"/>
              </a:rPr>
              <a:t> 4</a:t>
            </a:r>
            <a:endParaRPr lang="vi-VN" sz="13803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76789"/>
            <a:ext cx="12190412" cy="2743834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1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1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4931" y="457306"/>
            <a:ext cx="4717448" cy="754228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301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64457" y="89660"/>
            <a:ext cx="4087819" cy="2564516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473849" y="948283"/>
            <a:ext cx="834076" cy="163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2" b="1" dirty="0"/>
              <a:t>6</a:t>
            </a:r>
            <a:endParaRPr lang="vi-VN" sz="10002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866004" y="700420"/>
            <a:ext cx="2195341" cy="923544"/>
          </a:xfrm>
          <a:prstGeom prst="rect">
            <a:avLst/>
          </a:prstGeom>
          <a:noFill/>
        </p:spPr>
        <p:txBody>
          <a:bodyPr spcFirstLastPara="1" wrap="none" lIns="91461" tIns="45731" rIns="91461" bIns="45731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1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1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3799435" y="1269990"/>
            <a:ext cx="405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r>
              <a:rPr lang="en-US" sz="4800" b="1" dirty="0"/>
              <a:t> </a:t>
            </a:r>
            <a:r>
              <a:rPr lang="en-US" sz="4800" b="1" dirty="0" err="1"/>
              <a:t>ĐẾN</a:t>
            </a:r>
            <a:r>
              <a:rPr lang="en-US" sz="4800" b="1" dirty="0"/>
              <a:t> 99</a:t>
            </a:r>
            <a:endParaRPr lang="vi-VN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60198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7193"/>
            <a:ext cx="11830050" cy="6762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0701" y="67151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9426" y="67151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602" y="671513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24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1466" y="871568"/>
            <a:ext cx="2829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mươi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tư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4342" y="1725721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934" y="165283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756" y="1687037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35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1879" y="185289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 </a:t>
            </a:r>
            <a:r>
              <a:rPr lang="en-US" sz="3600" b="1" dirty="0" err="1" smtClean="0">
                <a:solidFill>
                  <a:srgbClr val="FF0000"/>
                </a:solidFill>
              </a:rPr>
              <a:t>mươi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lăm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0444" y="320429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9934" y="3188159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5331" y="3165316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71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6379" y="3396148"/>
            <a:ext cx="295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Bảy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mươi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mốt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2204" y="518308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933" y="518308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9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5169" y="5183083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89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8257" y="5475012"/>
            <a:ext cx="2750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Tám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mươi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chín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14" y="740872"/>
            <a:ext cx="11321268" cy="6358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1656556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1018" y="21237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7538" y="21237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862" y="21237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2352" y="209557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18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3917" y="403675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35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6365" y="40367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352" y="403675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69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5975" y="40367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639" y="599583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57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2599" y="59958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2053" y="59958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8797" y="597794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25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098" y="59958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2877" y="59779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>
          <a:xfrm>
            <a:off x="147009" y="500540"/>
            <a:ext cx="11781133" cy="726006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604" y="223541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1816" y="223541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0995" y="96364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046" y="142531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7894" y="77753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6067" y="72889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094" y="276240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4318" y="3224073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1288" y="327341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8258" y="298680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4318" y="281494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0994" y="468469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93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4317" y="514635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530" y="522824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95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4979" y="453220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97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96840" y="440937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98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5"/>
          <a:stretch/>
        </p:blipFill>
        <p:spPr>
          <a:xfrm>
            <a:off x="202652" y="740142"/>
            <a:ext cx="11615116" cy="611944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604" y="223541"/>
            <a:ext cx="92768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Tìm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đọc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chữ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ghi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trên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chim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cánh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cụt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1816" y="223541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90647" y="2293034"/>
            <a:ext cx="4178104" cy="2278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85207" y="2419643"/>
            <a:ext cx="2089052" cy="13802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44727" y="1825454"/>
            <a:ext cx="5500467" cy="2428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56739" y="2419643"/>
            <a:ext cx="4723228" cy="3165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1824</TotalTime>
  <Words>90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2021-01-03T09:33:44Z</dcterms:created>
  <dcterms:modified xsi:type="dcterms:W3CDTF">2021-01-05T14:11:10Z</dcterms:modified>
</cp:coreProperties>
</file>